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0" r:id="rId4"/>
    <p:sldId id="261" r:id="rId5"/>
    <p:sldId id="259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F0B14-4AB7-4088-9A5C-848DE1EA8BAC}" v="318" dt="2023-01-07T20:40:14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" userId="61aa7c48ee0e3db0" providerId="LiveId" clId="{560F0B14-4AB7-4088-9A5C-848DE1EA8BAC}"/>
    <pc:docChg chg="undo custSel addSld delSld modSld">
      <pc:chgData name="Ed" userId="61aa7c48ee0e3db0" providerId="LiveId" clId="{560F0B14-4AB7-4088-9A5C-848DE1EA8BAC}" dt="2023-01-07T20:40:14.321" v="912"/>
      <pc:docMkLst>
        <pc:docMk/>
      </pc:docMkLst>
      <pc:sldChg chg="addSp delSp modSp mod">
        <pc:chgData name="Ed" userId="61aa7c48ee0e3db0" providerId="LiveId" clId="{560F0B14-4AB7-4088-9A5C-848DE1EA8BAC}" dt="2023-01-07T20:16:57.741" v="100" actId="14100"/>
        <pc:sldMkLst>
          <pc:docMk/>
          <pc:sldMk cId="1586846861" sldId="256"/>
        </pc:sldMkLst>
        <pc:spChg chg="del mod">
          <ac:chgData name="Ed" userId="61aa7c48ee0e3db0" providerId="LiveId" clId="{560F0B14-4AB7-4088-9A5C-848DE1EA8BAC}" dt="2023-01-07T20:15:18.057" v="10" actId="21"/>
          <ac:spMkLst>
            <pc:docMk/>
            <pc:sldMk cId="1586846861" sldId="256"/>
            <ac:spMk id="2" creationId="{9D2051E8-563A-D687-C6AD-6293BDF7377B}"/>
          </ac:spMkLst>
        </pc:spChg>
        <pc:spChg chg="mod">
          <ac:chgData name="Ed" userId="61aa7c48ee0e3db0" providerId="LiveId" clId="{560F0B14-4AB7-4088-9A5C-848DE1EA8BAC}" dt="2023-01-07T20:16:57.741" v="100" actId="14100"/>
          <ac:spMkLst>
            <pc:docMk/>
            <pc:sldMk cId="1586846861" sldId="256"/>
            <ac:spMk id="3" creationId="{1206BF46-F60A-B583-BE9A-98813DA83DD6}"/>
          </ac:spMkLst>
        </pc:spChg>
        <pc:spChg chg="mod">
          <ac:chgData name="Ed" userId="61aa7c48ee0e3db0" providerId="LiveId" clId="{560F0B14-4AB7-4088-9A5C-848DE1EA8BAC}" dt="2023-01-07T20:16:05.016" v="93" actId="20577"/>
          <ac:spMkLst>
            <pc:docMk/>
            <pc:sldMk cId="1586846861" sldId="256"/>
            <ac:spMk id="4" creationId="{E81091B1-FFCB-0593-6511-1E1CB61C648D}"/>
          </ac:spMkLst>
        </pc:spChg>
        <pc:spChg chg="add del mod">
          <ac:chgData name="Ed" userId="61aa7c48ee0e3db0" providerId="LiveId" clId="{560F0B14-4AB7-4088-9A5C-848DE1EA8BAC}" dt="2023-01-07T20:16:23.325" v="96" actId="21"/>
          <ac:spMkLst>
            <pc:docMk/>
            <pc:sldMk cId="1586846861" sldId="256"/>
            <ac:spMk id="8" creationId="{8FB50906-811C-AF94-79F2-41C834A8894D}"/>
          </ac:spMkLst>
        </pc:spChg>
        <pc:picChg chg="add mod ord">
          <ac:chgData name="Ed" userId="61aa7c48ee0e3db0" providerId="LiveId" clId="{560F0B14-4AB7-4088-9A5C-848DE1EA8BAC}" dt="2023-01-07T20:15:08.485" v="8" actId="167"/>
          <ac:picMkLst>
            <pc:docMk/>
            <pc:sldMk cId="1586846861" sldId="256"/>
            <ac:picMk id="6" creationId="{C58E39B4-0D56-B296-E75E-8C11D5A7476D}"/>
          </ac:picMkLst>
        </pc:picChg>
      </pc:sldChg>
      <pc:sldChg chg="addSp delSp modSp mod">
        <pc:chgData name="Ed" userId="61aa7c48ee0e3db0" providerId="LiveId" clId="{560F0B14-4AB7-4088-9A5C-848DE1EA8BAC}" dt="2023-01-07T20:33:17.680" v="606" actId="113"/>
        <pc:sldMkLst>
          <pc:docMk/>
          <pc:sldMk cId="3640554394" sldId="258"/>
        </pc:sldMkLst>
        <pc:spChg chg="del mod">
          <ac:chgData name="Ed" userId="61aa7c48ee0e3db0" providerId="LiveId" clId="{560F0B14-4AB7-4088-9A5C-848DE1EA8BAC}" dt="2023-01-07T20:32:43.290" v="535" actId="21"/>
          <ac:spMkLst>
            <pc:docMk/>
            <pc:sldMk cId="3640554394" sldId="258"/>
            <ac:spMk id="2" creationId="{DE36069C-5FB6-7927-DF57-F91A20CD7AAD}"/>
          </ac:spMkLst>
        </pc:spChg>
        <pc:spChg chg="mod">
          <ac:chgData name="Ed" userId="61aa7c48ee0e3db0" providerId="LiveId" clId="{560F0B14-4AB7-4088-9A5C-848DE1EA8BAC}" dt="2023-01-07T20:33:17.680" v="606" actId="113"/>
          <ac:spMkLst>
            <pc:docMk/>
            <pc:sldMk cId="3640554394" sldId="258"/>
            <ac:spMk id="3" creationId="{9E3293C3-2021-04F5-B3B2-149081BCD341}"/>
          </ac:spMkLst>
        </pc:spChg>
        <pc:spChg chg="add del mod">
          <ac:chgData name="Ed" userId="61aa7c48ee0e3db0" providerId="LiveId" clId="{560F0B14-4AB7-4088-9A5C-848DE1EA8BAC}" dt="2023-01-07T20:33:09.674" v="599" actId="20577"/>
          <ac:spMkLst>
            <pc:docMk/>
            <pc:sldMk cId="3640554394" sldId="258"/>
            <ac:spMk id="4" creationId="{DEB5A962-DBBA-B478-A6F0-F595211868F6}"/>
          </ac:spMkLst>
        </pc:spChg>
        <pc:spChg chg="add del mod">
          <ac:chgData name="Ed" userId="61aa7c48ee0e3db0" providerId="LiveId" clId="{560F0B14-4AB7-4088-9A5C-848DE1EA8BAC}" dt="2023-01-07T20:32:51.307" v="551" actId="21"/>
          <ac:spMkLst>
            <pc:docMk/>
            <pc:sldMk cId="3640554394" sldId="258"/>
            <ac:spMk id="6" creationId="{B2187964-0302-42F9-6E15-95A587D04DCD}"/>
          </ac:spMkLst>
        </pc:spChg>
      </pc:sldChg>
      <pc:sldChg chg="addSp delSp modSp mod modAnim">
        <pc:chgData name="Ed" userId="61aa7c48ee0e3db0" providerId="LiveId" clId="{560F0B14-4AB7-4088-9A5C-848DE1EA8BAC}" dt="2023-01-07T20:39:12.837" v="895" actId="20577"/>
        <pc:sldMkLst>
          <pc:docMk/>
          <pc:sldMk cId="32011503" sldId="259"/>
        </pc:sldMkLst>
        <pc:spChg chg="del mod">
          <ac:chgData name="Ed" userId="61aa7c48ee0e3db0" providerId="LiveId" clId="{560F0B14-4AB7-4088-9A5C-848DE1EA8BAC}" dt="2023-01-07T20:31:35.934" v="490" actId="21"/>
          <ac:spMkLst>
            <pc:docMk/>
            <pc:sldMk cId="32011503" sldId="259"/>
            <ac:spMk id="2" creationId="{DE36069C-5FB6-7927-DF57-F91A20CD7AAD}"/>
          </ac:spMkLst>
        </pc:spChg>
        <pc:spChg chg="mod">
          <ac:chgData name="Ed" userId="61aa7c48ee0e3db0" providerId="LiveId" clId="{560F0B14-4AB7-4088-9A5C-848DE1EA8BAC}" dt="2023-01-07T20:39:12.837" v="895" actId="20577"/>
          <ac:spMkLst>
            <pc:docMk/>
            <pc:sldMk cId="32011503" sldId="259"/>
            <ac:spMk id="4" creationId="{8BBDD5BD-05D5-68F8-908B-3DF97EA143C6}"/>
          </ac:spMkLst>
        </pc:spChg>
        <pc:spChg chg="add del mod">
          <ac:chgData name="Ed" userId="61aa7c48ee0e3db0" providerId="LiveId" clId="{560F0B14-4AB7-4088-9A5C-848DE1EA8BAC}" dt="2023-01-07T20:31:38.989" v="491" actId="21"/>
          <ac:spMkLst>
            <pc:docMk/>
            <pc:sldMk cId="32011503" sldId="259"/>
            <ac:spMk id="5" creationId="{BBBA5863-D7CC-BABC-EF70-712FEF6F0A73}"/>
          </ac:spMkLst>
        </pc:spChg>
        <pc:spChg chg="add mod">
          <ac:chgData name="Ed" userId="61aa7c48ee0e3db0" providerId="LiveId" clId="{560F0B14-4AB7-4088-9A5C-848DE1EA8BAC}" dt="2023-01-07T20:34:34.542" v="660" actId="113"/>
          <ac:spMkLst>
            <pc:docMk/>
            <pc:sldMk cId="32011503" sldId="259"/>
            <ac:spMk id="6" creationId="{032EDFF0-DA74-DFDA-5560-38205E6A2613}"/>
          </ac:spMkLst>
        </pc:spChg>
      </pc:sldChg>
      <pc:sldChg chg="addSp delSp modSp mod modAnim">
        <pc:chgData name="Ed" userId="61aa7c48ee0e3db0" providerId="LiveId" clId="{560F0B14-4AB7-4088-9A5C-848DE1EA8BAC}" dt="2023-01-07T20:33:48.898" v="642" actId="20577"/>
        <pc:sldMkLst>
          <pc:docMk/>
          <pc:sldMk cId="268199864" sldId="260"/>
        </pc:sldMkLst>
        <pc:spChg chg="del mod">
          <ac:chgData name="Ed" userId="61aa7c48ee0e3db0" providerId="LiveId" clId="{560F0B14-4AB7-4088-9A5C-848DE1EA8BAC}" dt="2023-01-07T20:33:30.005" v="607" actId="21"/>
          <ac:spMkLst>
            <pc:docMk/>
            <pc:sldMk cId="268199864" sldId="260"/>
            <ac:spMk id="2" creationId="{DE36069C-5FB6-7927-DF57-F91A20CD7AAD}"/>
          </ac:spMkLst>
        </pc:spChg>
        <pc:spChg chg="mod">
          <ac:chgData name="Ed" userId="61aa7c48ee0e3db0" providerId="LiveId" clId="{560F0B14-4AB7-4088-9A5C-848DE1EA8BAC}" dt="2023-01-07T20:27:27.165" v="427" actId="6549"/>
          <ac:spMkLst>
            <pc:docMk/>
            <pc:sldMk cId="268199864" sldId="260"/>
            <ac:spMk id="3" creationId="{9E3293C3-2021-04F5-B3B2-149081BCD341}"/>
          </ac:spMkLst>
        </pc:spChg>
        <pc:spChg chg="add del mod">
          <ac:chgData name="Ed" userId="61aa7c48ee0e3db0" providerId="LiveId" clId="{560F0B14-4AB7-4088-9A5C-848DE1EA8BAC}" dt="2023-01-07T20:33:32.710" v="608" actId="21"/>
          <ac:spMkLst>
            <pc:docMk/>
            <pc:sldMk cId="268199864" sldId="260"/>
            <ac:spMk id="5" creationId="{CB263AF2-E651-0A0D-4012-EA5FDB7CBFB5}"/>
          </ac:spMkLst>
        </pc:spChg>
        <pc:spChg chg="add mod">
          <ac:chgData name="Ed" userId="61aa7c48ee0e3db0" providerId="LiveId" clId="{560F0B14-4AB7-4088-9A5C-848DE1EA8BAC}" dt="2023-01-07T20:33:48.898" v="642" actId="20577"/>
          <ac:spMkLst>
            <pc:docMk/>
            <pc:sldMk cId="268199864" sldId="260"/>
            <ac:spMk id="6" creationId="{8AF486D5-3158-478B-9485-5C988FA68674}"/>
          </ac:spMkLst>
        </pc:spChg>
      </pc:sldChg>
      <pc:sldChg chg="addSp delSp modSp mod">
        <pc:chgData name="Ed" userId="61aa7c48ee0e3db0" providerId="LiveId" clId="{560F0B14-4AB7-4088-9A5C-848DE1EA8BAC}" dt="2023-01-07T20:34:27.705" v="659" actId="20577"/>
        <pc:sldMkLst>
          <pc:docMk/>
          <pc:sldMk cId="2157856829" sldId="261"/>
        </pc:sldMkLst>
        <pc:spChg chg="del mod">
          <ac:chgData name="Ed" userId="61aa7c48ee0e3db0" providerId="LiveId" clId="{560F0B14-4AB7-4088-9A5C-848DE1EA8BAC}" dt="2023-01-07T20:33:58.222" v="643" actId="21"/>
          <ac:spMkLst>
            <pc:docMk/>
            <pc:sldMk cId="2157856829" sldId="261"/>
            <ac:spMk id="2" creationId="{DE36069C-5FB6-7927-DF57-F91A20CD7AAD}"/>
          </ac:spMkLst>
        </pc:spChg>
        <pc:spChg chg="mod">
          <ac:chgData name="Ed" userId="61aa7c48ee0e3db0" providerId="LiveId" clId="{560F0B14-4AB7-4088-9A5C-848DE1EA8BAC}" dt="2023-01-07T20:28:53.787" v="446" actId="255"/>
          <ac:spMkLst>
            <pc:docMk/>
            <pc:sldMk cId="2157856829" sldId="261"/>
            <ac:spMk id="3" creationId="{9E3293C3-2021-04F5-B3B2-149081BCD341}"/>
          </ac:spMkLst>
        </pc:spChg>
        <pc:spChg chg="add del mod">
          <ac:chgData name="Ed" userId="61aa7c48ee0e3db0" providerId="LiveId" clId="{560F0B14-4AB7-4088-9A5C-848DE1EA8BAC}" dt="2023-01-07T20:34:21.784" v="647" actId="21"/>
          <ac:spMkLst>
            <pc:docMk/>
            <pc:sldMk cId="2157856829" sldId="261"/>
            <ac:spMk id="5" creationId="{B37D0CB6-3B2C-1533-EA77-EB97FEB3AD6B}"/>
          </ac:spMkLst>
        </pc:spChg>
        <pc:spChg chg="add del mod">
          <ac:chgData name="Ed" userId="61aa7c48ee0e3db0" providerId="LiveId" clId="{560F0B14-4AB7-4088-9A5C-848DE1EA8BAC}" dt="2023-01-07T20:34:27.705" v="659" actId="20577"/>
          <ac:spMkLst>
            <pc:docMk/>
            <pc:sldMk cId="2157856829" sldId="261"/>
            <ac:spMk id="6" creationId="{27341E30-1523-0531-D0E1-7D6824619EE0}"/>
          </ac:spMkLst>
        </pc:spChg>
      </pc:sldChg>
      <pc:sldChg chg="del">
        <pc:chgData name="Ed" userId="61aa7c48ee0e3db0" providerId="LiveId" clId="{560F0B14-4AB7-4088-9A5C-848DE1EA8BAC}" dt="2023-01-07T20:40:04.191" v="897" actId="47"/>
        <pc:sldMkLst>
          <pc:docMk/>
          <pc:sldMk cId="1720491673" sldId="262"/>
        </pc:sldMkLst>
      </pc:sldChg>
      <pc:sldChg chg="del">
        <pc:chgData name="Ed" userId="61aa7c48ee0e3db0" providerId="LiveId" clId="{560F0B14-4AB7-4088-9A5C-848DE1EA8BAC}" dt="2023-01-07T20:40:04.607" v="898" actId="47"/>
        <pc:sldMkLst>
          <pc:docMk/>
          <pc:sldMk cId="1877229848" sldId="263"/>
        </pc:sldMkLst>
      </pc:sldChg>
      <pc:sldChg chg="del">
        <pc:chgData name="Ed" userId="61aa7c48ee0e3db0" providerId="LiveId" clId="{560F0B14-4AB7-4088-9A5C-848DE1EA8BAC}" dt="2023-01-07T20:40:04.957" v="899" actId="47"/>
        <pc:sldMkLst>
          <pc:docMk/>
          <pc:sldMk cId="3459037952" sldId="264"/>
        </pc:sldMkLst>
      </pc:sldChg>
      <pc:sldChg chg="del">
        <pc:chgData name="Ed" userId="61aa7c48ee0e3db0" providerId="LiveId" clId="{560F0B14-4AB7-4088-9A5C-848DE1EA8BAC}" dt="2023-01-07T20:40:05.209" v="900" actId="47"/>
        <pc:sldMkLst>
          <pc:docMk/>
          <pc:sldMk cId="4224323849" sldId="265"/>
        </pc:sldMkLst>
      </pc:sldChg>
      <pc:sldChg chg="del">
        <pc:chgData name="Ed" userId="61aa7c48ee0e3db0" providerId="LiveId" clId="{560F0B14-4AB7-4088-9A5C-848DE1EA8BAC}" dt="2023-01-07T20:40:05.447" v="901" actId="47"/>
        <pc:sldMkLst>
          <pc:docMk/>
          <pc:sldMk cId="404583382" sldId="266"/>
        </pc:sldMkLst>
      </pc:sldChg>
      <pc:sldChg chg="del">
        <pc:chgData name="Ed" userId="61aa7c48ee0e3db0" providerId="LiveId" clId="{560F0B14-4AB7-4088-9A5C-848DE1EA8BAC}" dt="2023-01-07T20:40:05.700" v="902" actId="47"/>
        <pc:sldMkLst>
          <pc:docMk/>
          <pc:sldMk cId="1674432039" sldId="267"/>
        </pc:sldMkLst>
      </pc:sldChg>
      <pc:sldChg chg="del">
        <pc:chgData name="Ed" userId="61aa7c48ee0e3db0" providerId="LiveId" clId="{560F0B14-4AB7-4088-9A5C-848DE1EA8BAC}" dt="2023-01-07T20:40:05.956" v="903" actId="47"/>
        <pc:sldMkLst>
          <pc:docMk/>
          <pc:sldMk cId="4022924185" sldId="268"/>
        </pc:sldMkLst>
      </pc:sldChg>
      <pc:sldChg chg="del">
        <pc:chgData name="Ed" userId="61aa7c48ee0e3db0" providerId="LiveId" clId="{560F0B14-4AB7-4088-9A5C-848DE1EA8BAC}" dt="2023-01-07T20:40:06.283" v="904" actId="47"/>
        <pc:sldMkLst>
          <pc:docMk/>
          <pc:sldMk cId="3501602434" sldId="269"/>
        </pc:sldMkLst>
      </pc:sldChg>
      <pc:sldChg chg="del">
        <pc:chgData name="Ed" userId="61aa7c48ee0e3db0" providerId="LiveId" clId="{560F0B14-4AB7-4088-9A5C-848DE1EA8BAC}" dt="2023-01-07T20:40:06.592" v="905" actId="47"/>
        <pc:sldMkLst>
          <pc:docMk/>
          <pc:sldMk cId="3810760026" sldId="270"/>
        </pc:sldMkLst>
      </pc:sldChg>
      <pc:sldChg chg="del">
        <pc:chgData name="Ed" userId="61aa7c48ee0e3db0" providerId="LiveId" clId="{560F0B14-4AB7-4088-9A5C-848DE1EA8BAC}" dt="2023-01-07T20:40:06.840" v="906" actId="47"/>
        <pc:sldMkLst>
          <pc:docMk/>
          <pc:sldMk cId="3492402955" sldId="271"/>
        </pc:sldMkLst>
      </pc:sldChg>
      <pc:sldChg chg="del">
        <pc:chgData name="Ed" userId="61aa7c48ee0e3db0" providerId="LiveId" clId="{560F0B14-4AB7-4088-9A5C-848DE1EA8BAC}" dt="2023-01-07T20:40:07.095" v="907" actId="47"/>
        <pc:sldMkLst>
          <pc:docMk/>
          <pc:sldMk cId="1863353091" sldId="272"/>
        </pc:sldMkLst>
      </pc:sldChg>
      <pc:sldChg chg="del">
        <pc:chgData name="Ed" userId="61aa7c48ee0e3db0" providerId="LiveId" clId="{560F0B14-4AB7-4088-9A5C-848DE1EA8BAC}" dt="2023-01-07T20:40:07.433" v="908" actId="47"/>
        <pc:sldMkLst>
          <pc:docMk/>
          <pc:sldMk cId="2292162307" sldId="273"/>
        </pc:sldMkLst>
      </pc:sldChg>
      <pc:sldChg chg="del">
        <pc:chgData name="Ed" userId="61aa7c48ee0e3db0" providerId="LiveId" clId="{560F0B14-4AB7-4088-9A5C-848DE1EA8BAC}" dt="2023-01-07T20:40:07.715" v="909" actId="47"/>
        <pc:sldMkLst>
          <pc:docMk/>
          <pc:sldMk cId="2696520133" sldId="274"/>
        </pc:sldMkLst>
      </pc:sldChg>
      <pc:sldChg chg="del">
        <pc:chgData name="Ed" userId="61aa7c48ee0e3db0" providerId="LiveId" clId="{560F0B14-4AB7-4088-9A5C-848DE1EA8BAC}" dt="2023-01-07T20:40:07.989" v="910" actId="47"/>
        <pc:sldMkLst>
          <pc:docMk/>
          <pc:sldMk cId="429699634" sldId="275"/>
        </pc:sldMkLst>
      </pc:sldChg>
      <pc:sldChg chg="del">
        <pc:chgData name="Ed" userId="61aa7c48ee0e3db0" providerId="LiveId" clId="{560F0B14-4AB7-4088-9A5C-848DE1EA8BAC}" dt="2023-01-07T20:40:08.520" v="911" actId="47"/>
        <pc:sldMkLst>
          <pc:docMk/>
          <pc:sldMk cId="740640024" sldId="276"/>
        </pc:sldMkLst>
      </pc:sldChg>
      <pc:sldChg chg="add">
        <pc:chgData name="Ed" userId="61aa7c48ee0e3db0" providerId="LiveId" clId="{560F0B14-4AB7-4088-9A5C-848DE1EA8BAC}" dt="2023-01-07T20:40:00.996" v="896"/>
        <pc:sldMkLst>
          <pc:docMk/>
          <pc:sldMk cId="513702128" sldId="277"/>
        </pc:sldMkLst>
      </pc:sldChg>
      <pc:sldChg chg="add">
        <pc:chgData name="Ed" userId="61aa7c48ee0e3db0" providerId="LiveId" clId="{560F0B14-4AB7-4088-9A5C-848DE1EA8BAC}" dt="2023-01-07T20:40:14.321" v="912"/>
        <pc:sldMkLst>
          <pc:docMk/>
          <pc:sldMk cId="9864116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8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3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544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11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7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71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9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1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2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1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9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4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2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46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58E39B4-0D56-B296-E75E-8C11D5A74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86" y="168373"/>
            <a:ext cx="11854828" cy="373684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206BF46-F60A-B583-BE9A-98813DA83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900" b="1" dirty="0">
                <a:solidFill>
                  <a:schemeClr val="tx1"/>
                </a:solidFill>
                <a:latin typeface="Abadi" panose="020B0604020104020204" pitchFamily="34" charset="0"/>
              </a:rPr>
              <a:t>Knowing and Growing</a:t>
            </a:r>
          </a:p>
          <a:p>
            <a:pPr algn="ctr"/>
            <a:r>
              <a:rPr lang="en-US" sz="3600" b="1" dirty="0">
                <a:latin typeface="Avenir Next LT Pro Light" panose="020B0304020202020204" pitchFamily="34" charset="0"/>
              </a:rPr>
              <a:t>(Part 1)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An Introduction to 2 Peter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91B1-FFCB-0593-6511-1E1CB61C648D}"/>
              </a:ext>
            </a:extLst>
          </p:cNvPr>
          <p:cNvSpPr txBox="1"/>
          <p:nvPr/>
        </p:nvSpPr>
        <p:spPr>
          <a:xfrm>
            <a:off x="7944548" y="6219706"/>
            <a:ext cx="397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January 8, 2023</a:t>
            </a:r>
          </a:p>
        </p:txBody>
      </p:sp>
    </p:spTree>
    <p:extLst>
      <p:ext uri="{BB962C8B-B14F-4D97-AF65-F5344CB8AC3E}">
        <p14:creationId xmlns:p14="http://schemas.microsoft.com/office/powerpoint/2010/main" val="158684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971931"/>
            <a:ext cx="1180560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571500" marR="0" indent="-5715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b="0" i="0" dirty="0"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Chapter 1 – Know of the wonder and certainty of our salvation</a:t>
            </a:r>
          </a:p>
          <a:p>
            <a:pPr marL="571500" marR="0" indent="-5715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b="0" i="0" dirty="0"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Chapter 2 – Know of the realty of false teachers</a:t>
            </a:r>
          </a:p>
          <a:p>
            <a:pPr marL="571500" marR="0" indent="-5715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b="0" i="0" dirty="0"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Chapter 3 – Know of the coming judgement of the Lord.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5A962-DBBA-B478-A6F0-F595211868F6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Simple Outline of 2 Peter</a:t>
            </a:r>
          </a:p>
        </p:txBody>
      </p:sp>
    </p:spTree>
    <p:extLst>
      <p:ext uri="{BB962C8B-B14F-4D97-AF65-F5344CB8AC3E}">
        <p14:creationId xmlns:p14="http://schemas.microsoft.com/office/powerpoint/2010/main" val="364055439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Peter – How to behave in light of persecution</a:t>
            </a:r>
          </a:p>
          <a:p>
            <a:r>
              <a:rPr lang="en-US" sz="2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Beloved, do not be surprised at the fiery ordeal among you, which comes upon you for your testing, as though some strange thing were happening to you; 13 but to the degree that you share the sufferings of Christ, keep on rejoicing, so that also at the revelation of His glory you may rejoice with exultation. (1 Peter 4:12-13)</a:t>
            </a:r>
            <a:endParaRPr lang="en-US" sz="28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altLang="en-US" sz="4000" b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400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Peter – How to behave in light of false teaching</a:t>
            </a:r>
          </a:p>
          <a:p>
            <a:pPr marL="1314450" lvl="1" indent="-571500">
              <a:buFont typeface="Wingdings" panose="05000000000000000000" pitchFamily="2" charset="2"/>
              <a:buChar char="§"/>
            </a:pPr>
            <a:r>
              <a:rPr lang="en-US" altLang="en-US" sz="40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 the truth</a:t>
            </a:r>
          </a:p>
          <a:p>
            <a:pPr marL="1314450" lvl="1" indent="-571500">
              <a:buFont typeface="Wingdings" panose="05000000000000000000" pitchFamily="2" charset="2"/>
              <a:buChar char="§"/>
            </a:pPr>
            <a:r>
              <a:rPr lang="en-US" altLang="en-US" sz="40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Grow in godliness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F486D5-3158-478B-9485-5C988FA68674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Themes of 1 and 2 Peter</a:t>
            </a:r>
          </a:p>
        </p:txBody>
      </p:sp>
    </p:spTree>
    <p:extLst>
      <p:ext uri="{BB962C8B-B14F-4D97-AF65-F5344CB8AC3E}">
        <p14:creationId xmlns:p14="http://schemas.microsoft.com/office/powerpoint/2010/main" val="2681998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grow in the grace and knowledge of our Lord and Savior Jesus Christ. To Him be the glory, both now and to the day of eternity. Amen.  </a:t>
            </a:r>
            <a:endParaRPr lang="en-US" sz="48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Peter 3:18</a:t>
            </a:r>
          </a:p>
        </p:txBody>
      </p:sp>
    </p:spTree>
    <p:extLst>
      <p:ext uri="{BB962C8B-B14F-4D97-AF65-F5344CB8AC3E}">
        <p14:creationId xmlns:p14="http://schemas.microsoft.com/office/powerpoint/2010/main" val="215785682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8BBDD5BD-05D5-68F8-908B-3DF97EA14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1085850"/>
            <a:ext cx="1180560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742950" indent="-742950">
              <a:buAutoNum type="alphaUcPeriod"/>
            </a:pPr>
            <a:r>
              <a:rPr lang="en-US" sz="4000" b="0" i="0" dirty="0">
                <a:solidFill>
                  <a:schemeClr val="tx1"/>
                </a:solidFill>
              </a:rPr>
              <a:t>Know the wonder and certainty of our salvation (2 Peter 1)</a:t>
            </a:r>
          </a:p>
          <a:p>
            <a:pPr marL="742950" indent="-742950">
              <a:buAutoNum type="alphaUcPeriod"/>
            </a:pPr>
            <a:r>
              <a:rPr lang="en-US" sz="4000" b="0" i="0" dirty="0">
                <a:solidFill>
                  <a:schemeClr val="tx1"/>
                </a:solidFill>
              </a:rPr>
              <a:t>Know the reality of false teachers/teaching (2 Peter 2)</a:t>
            </a:r>
          </a:p>
          <a:p>
            <a:pPr marL="742950" indent="-742950">
              <a:buAutoNum type="alphaUcPeriod"/>
            </a:pPr>
            <a:r>
              <a:rPr lang="en-US" sz="4000" b="0" i="0" dirty="0">
                <a:solidFill>
                  <a:schemeClr val="tx1"/>
                </a:solidFill>
              </a:rPr>
              <a:t>Know of the coming judgment of the Lord (2 Peter 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EDFF0-DA74-DFDA-5560-38205E6A2613}"/>
              </a:ext>
            </a:extLst>
          </p:cNvPr>
          <p:cNvSpPr txBox="1"/>
          <p:nvPr/>
        </p:nvSpPr>
        <p:spPr>
          <a:xfrm>
            <a:off x="285750" y="304800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Knowing the Truth</a:t>
            </a:r>
          </a:p>
        </p:txBody>
      </p:sp>
    </p:spTree>
    <p:extLst>
      <p:ext uri="{BB962C8B-B14F-4D97-AF65-F5344CB8AC3E}">
        <p14:creationId xmlns:p14="http://schemas.microsoft.com/office/powerpoint/2010/main" val="32011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grow in the grace and knowledge of our Lord and Savior Jesus Christ. To Him be the glory, both now and to the day of eternity. Amen.  </a:t>
            </a:r>
            <a:endParaRPr lang="en-US" sz="48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Peter 3:18</a:t>
            </a:r>
          </a:p>
        </p:txBody>
      </p:sp>
    </p:spTree>
    <p:extLst>
      <p:ext uri="{BB962C8B-B14F-4D97-AF65-F5344CB8AC3E}">
        <p14:creationId xmlns:p14="http://schemas.microsoft.com/office/powerpoint/2010/main" val="51370212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58E39B4-0D56-B296-E75E-8C11D5A74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86" y="168373"/>
            <a:ext cx="11854828" cy="373684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206BF46-F60A-B583-BE9A-98813DA83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900" b="1" dirty="0">
                <a:solidFill>
                  <a:schemeClr val="tx1"/>
                </a:solidFill>
                <a:latin typeface="Abadi" panose="020B0604020104020204" pitchFamily="34" charset="0"/>
              </a:rPr>
              <a:t>Knowing and Growing</a:t>
            </a:r>
          </a:p>
          <a:p>
            <a:pPr algn="ctr"/>
            <a:r>
              <a:rPr lang="en-US" sz="3600" b="1" dirty="0">
                <a:latin typeface="Avenir Next LT Pro Light" panose="020B0304020202020204" pitchFamily="34" charset="0"/>
              </a:rPr>
              <a:t>(Part 1)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An Introduction to 2 Peter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91B1-FFCB-0593-6511-1E1CB61C648D}"/>
              </a:ext>
            </a:extLst>
          </p:cNvPr>
          <p:cNvSpPr txBox="1"/>
          <p:nvPr/>
        </p:nvSpPr>
        <p:spPr>
          <a:xfrm>
            <a:off x="7944548" y="6219706"/>
            <a:ext cx="397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January 8, 2023</a:t>
            </a:r>
          </a:p>
        </p:txBody>
      </p:sp>
    </p:spTree>
    <p:extLst>
      <p:ext uri="{BB962C8B-B14F-4D97-AF65-F5344CB8AC3E}">
        <p14:creationId xmlns:p14="http://schemas.microsoft.com/office/powerpoint/2010/main" val="9864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188</TotalTime>
  <Words>286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Abadi</vt:lpstr>
      <vt:lpstr>Arial</vt:lpstr>
      <vt:lpstr>Avenir Next LT Pro Light</vt:lpstr>
      <vt:lpstr>Bookman Old Style</vt:lpstr>
      <vt:lpstr>Calibri</vt:lpstr>
      <vt:lpstr>Century Gothic</vt:lpstr>
      <vt:lpstr>Rockwell</vt:lpstr>
      <vt:lpstr>Wingdings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Resolved to be a servant-driven church</dc:title>
  <dc:creator>Ed</dc:creator>
  <cp:lastModifiedBy>Ed</cp:lastModifiedBy>
  <cp:revision>2</cp:revision>
  <dcterms:created xsi:type="dcterms:W3CDTF">2022-12-30T16:15:56Z</dcterms:created>
  <dcterms:modified xsi:type="dcterms:W3CDTF">2023-01-07T20:40:18Z</dcterms:modified>
</cp:coreProperties>
</file>